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1122" y="-9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6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91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6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7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5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3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0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09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92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3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0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2640F-AF6C-4B7D-AF3D-01F8A4AD266E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8B8005-206C-3443-885A-7B9020DE2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074" y="3167390"/>
            <a:ext cx="5905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Дейнекина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Иван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овна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75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Олеговна Ратиева</dc:creator>
  <cp:lastModifiedBy>student3</cp:lastModifiedBy>
  <cp:revision>11</cp:revision>
  <cp:lastPrinted>2022-06-06T06:46:01Z</cp:lastPrinted>
  <dcterms:created xsi:type="dcterms:W3CDTF">2022-06-02T09:25:09Z</dcterms:created>
  <dcterms:modified xsi:type="dcterms:W3CDTF">2023-04-05T15:41:31Z</dcterms:modified>
</cp:coreProperties>
</file>